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686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BC0AA-AAEB-4881-95FE-619361CE2D1B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7075"/>
            <a:ext cx="4841875" cy="363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01290"/>
            <a:ext cx="5486400" cy="43591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00898"/>
            <a:ext cx="2971800" cy="484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0518A-1CDD-49A4-9006-E6ACAA0FE7B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38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B05B917-19C2-41A8-8177-EC1D176D8571}" type="slidenum">
              <a:rPr lang="it-IT" sz="1200" smtClean="0"/>
              <a:pPr/>
              <a:t>1</a:t>
            </a:fld>
            <a:endParaRPr lang="it-IT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02F829C-8E23-4F8E-B466-012BA8F6CA1B}" type="slidenum">
              <a:rPr lang="it-IT" sz="1200">
                <a:solidFill>
                  <a:prstClr val="black"/>
                </a:solidFill>
              </a:rPr>
              <a:pPr/>
              <a:t>2</a:t>
            </a:fld>
            <a:endParaRPr lang="it-IT" sz="1200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02F829C-8E23-4F8E-B466-012BA8F6CA1B}" type="slidenum">
              <a:rPr lang="it-IT" sz="1200">
                <a:solidFill>
                  <a:prstClr val="black"/>
                </a:solidFill>
              </a:rPr>
              <a:pPr/>
              <a:t>3</a:t>
            </a:fld>
            <a:endParaRPr lang="it-IT" sz="1200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02F829C-8E23-4F8E-B466-012BA8F6CA1B}" type="slidenum">
              <a:rPr lang="it-IT" sz="1200">
                <a:solidFill>
                  <a:prstClr val="black"/>
                </a:solidFill>
              </a:rPr>
              <a:pPr/>
              <a:t>4</a:t>
            </a:fld>
            <a:endParaRPr lang="it-IT" sz="1200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13612"/>
            <a:ext cx="91440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9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6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5493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5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1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5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46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5831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4953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A87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ezzo_bianc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32138"/>
            <a:ext cx="9144000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2" r="6250" b="12909"/>
          <a:stretch>
            <a:fillRect/>
          </a:stretch>
        </p:blipFill>
        <p:spPr bwMode="auto">
          <a:xfrm>
            <a:off x="7380288" y="6303963"/>
            <a:ext cx="176371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3"/>
          <p:cNvSpPr>
            <a:spLocks noChangeArrowheads="1"/>
          </p:cNvSpPr>
          <p:nvPr userDrawn="1"/>
        </p:nvSpPr>
        <p:spPr bwMode="auto">
          <a:xfrm>
            <a:off x="0" y="0"/>
            <a:ext cx="9144000" cy="126876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61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ChangeArrowheads="1"/>
          </p:cNvSpPr>
          <p:nvPr/>
        </p:nvSpPr>
        <p:spPr bwMode="auto">
          <a:xfrm>
            <a:off x="6804025" y="908050"/>
            <a:ext cx="2339975" cy="1368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13"/>
          <p:cNvSpPr>
            <a:spLocks noChangeArrowheads="1"/>
          </p:cNvSpPr>
          <p:nvPr/>
        </p:nvSpPr>
        <p:spPr bwMode="auto">
          <a:xfrm>
            <a:off x="-23813" y="0"/>
            <a:ext cx="2411413" cy="2243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pic>
        <p:nvPicPr>
          <p:cNvPr id="2054" name="Picture 8" descr="onda-gran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4088"/>
            <a:ext cx="9144000" cy="46339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8" descr="pezzo_bian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3236799"/>
            <a:ext cx="9139471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Rectangle 16"/>
          <p:cNvSpPr>
            <a:spLocks noChangeArrowheads="1"/>
          </p:cNvSpPr>
          <p:nvPr/>
        </p:nvSpPr>
        <p:spPr bwMode="auto">
          <a:xfrm>
            <a:off x="900113" y="5049838"/>
            <a:ext cx="7627937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1000"/>
              </a:spcAft>
            </a:pPr>
            <a:r>
              <a:rPr lang="fr-FR" sz="3600" b="1" dirty="0" smtClean="0">
                <a:solidFill>
                  <a:schemeClr val="bg1"/>
                </a:solidFill>
                <a:latin typeface="Calibri" pitchFamily="34" charset="0"/>
              </a:rPr>
              <a:t>Project KPI </a:t>
            </a:r>
            <a:r>
              <a:rPr lang="fr-FR" sz="3600" b="1" dirty="0" err="1" smtClean="0">
                <a:solidFill>
                  <a:schemeClr val="bg1"/>
                </a:solidFill>
                <a:latin typeface="Calibri" pitchFamily="34" charset="0"/>
              </a:rPr>
              <a:t>milestones</a:t>
            </a:r>
            <a:endParaRPr lang="fr-FR" sz="3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Update : </a:t>
            </a: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03</a:t>
            </a:r>
            <a:r>
              <a:rPr lang="fr-FR" sz="1200" b="1" dirty="0" smtClean="0">
                <a:solidFill>
                  <a:schemeClr val="bg1"/>
                </a:solidFill>
                <a:latin typeface="Calibri" pitchFamily="34" charset="0"/>
              </a:rPr>
              <a:t>/06/2013</a:t>
            </a:r>
            <a:endParaRPr lang="en-GB" sz="1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23728" y="957542"/>
            <a:ext cx="5309999" cy="211141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2058" name="Image 18" descr="iee_logo_supportedby_30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24" y="769423"/>
            <a:ext cx="3219475" cy="64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84" y="220218"/>
            <a:ext cx="5011586" cy="1474648"/>
          </a:xfrm>
          <a:prstGeom prst="rect">
            <a:avLst/>
          </a:prstGeom>
        </p:spPr>
      </p:pic>
      <p:pic>
        <p:nvPicPr>
          <p:cNvPr id="2056" name="Imag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635" y="2420888"/>
            <a:ext cx="2878042" cy="201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2528" y="6339959"/>
            <a:ext cx="28608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GB" sz="1400" b="1" dirty="0">
                <a:solidFill>
                  <a:schemeClr val="accent2"/>
                </a:solidFill>
              </a:rPr>
              <a:t>Contract N°: </a:t>
            </a:r>
            <a:r>
              <a:rPr lang="en-GB" sz="1400" b="1" dirty="0" smtClean="0">
                <a:solidFill>
                  <a:schemeClr val="accent2"/>
                </a:solidFill>
              </a:rPr>
              <a:t>IEE/10/184/SI2.589410</a:t>
            </a:r>
          </a:p>
          <a:p>
            <a:pPr fontAlgn="b"/>
            <a:r>
              <a:rPr lang="en-GB" sz="1400" b="1" dirty="0" smtClean="0">
                <a:solidFill>
                  <a:schemeClr val="accent2"/>
                </a:solidFill>
              </a:rPr>
              <a:t>Duration </a:t>
            </a:r>
            <a:r>
              <a:rPr lang="en-GB" sz="1400" b="1" dirty="0">
                <a:solidFill>
                  <a:schemeClr val="accent2"/>
                </a:solidFill>
              </a:rPr>
              <a:t>: 24 months</a:t>
            </a:r>
          </a:p>
          <a:p>
            <a:pPr algn="ctr" fontAlgn="b"/>
            <a:endParaRPr lang="en-GB" sz="1600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06356" y="6332337"/>
            <a:ext cx="4878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GB" sz="1400" b="1" dirty="0" smtClean="0">
                <a:solidFill>
                  <a:schemeClr val="accent2"/>
                </a:solidFill>
              </a:rPr>
              <a:t>Project coordinator:</a:t>
            </a:r>
          </a:p>
          <a:p>
            <a:pPr algn="ctr" fontAlgn="b"/>
            <a:r>
              <a:rPr lang="en-GB" sz="1400" b="1" dirty="0" smtClean="0">
                <a:solidFill>
                  <a:schemeClr val="accent2"/>
                </a:solidFill>
              </a:rPr>
              <a:t> </a:t>
            </a:r>
            <a:r>
              <a:rPr lang="en-GB" sz="1400" b="1" dirty="0">
                <a:solidFill>
                  <a:schemeClr val="accent2"/>
                </a:solidFill>
              </a:rPr>
              <a:t>Cédric Borel - IFPEB - cedric.borel@ifpeb.fr  +33 </a:t>
            </a:r>
            <a:r>
              <a:rPr lang="en-GB" sz="1400" b="1" dirty="0" smtClean="0">
                <a:solidFill>
                  <a:schemeClr val="accent2"/>
                </a:solidFill>
              </a:rPr>
              <a:t>9 82 53 49 06</a:t>
            </a:r>
            <a:endParaRPr lang="en-GB" sz="1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1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771688" y="1412776"/>
            <a:ext cx="7038650" cy="46077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4339" name="Espace réservé du numéro de diapositive 5"/>
          <p:cNvSpPr txBox="1">
            <a:spLocks/>
          </p:cNvSpPr>
          <p:nvPr/>
        </p:nvSpPr>
        <p:spPr bwMode="auto">
          <a:xfrm>
            <a:off x="4291013" y="6491288"/>
            <a:ext cx="56038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FFB537E3-377B-4F0A-9FB6-58AD728C462F}" type="slidenum">
              <a:rPr lang="fr-FR" sz="110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100">
              <a:solidFill>
                <a:srgbClr val="000000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 bwMode="auto">
          <a:xfrm>
            <a:off x="2759075" y="1268413"/>
            <a:ext cx="0" cy="4464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cteur droit 8"/>
          <p:cNvCxnSpPr/>
          <p:nvPr/>
        </p:nvCxnSpPr>
        <p:spPr bwMode="auto">
          <a:xfrm>
            <a:off x="4254500" y="1268413"/>
            <a:ext cx="0" cy="4464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0135" y="188913"/>
            <a:ext cx="9123362" cy="685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ea typeface="ＭＳ Ｐゴシック" pitchFamily="11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ea typeface="ＭＳ Ｐゴシック" pitchFamily="11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ea typeface="ＭＳ Ｐゴシック" pitchFamily="11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  <a:ea typeface="ＭＳ Ｐゴシック" pitchFamily="11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marL="88900" lvl="1" algn="l">
              <a:defRPr/>
            </a:pPr>
            <a:r>
              <a:rPr lang="it-IT" sz="2400" dirty="0" smtClean="0">
                <a:latin typeface="+mn-lt"/>
              </a:rPr>
              <a:t>KPI </a:t>
            </a:r>
            <a:r>
              <a:rPr lang="en-GB" sz="2400" dirty="0" smtClean="0">
                <a:latin typeface="+mn-lt"/>
              </a:rPr>
              <a:t>1 : A result-oriented widely used European platform</a:t>
            </a:r>
            <a:r>
              <a:rPr lang="it-IT" sz="2400" dirty="0"/>
              <a:t> </a:t>
            </a:r>
            <a:endParaRPr lang="it-IT" sz="2400" dirty="0" smtClean="0"/>
          </a:p>
          <a:p>
            <a:pPr marL="88900" lvl="1" algn="l">
              <a:defRPr/>
            </a:pPr>
            <a:r>
              <a:rPr lang="it-IT" sz="2400" dirty="0" smtClean="0"/>
              <a:t>KPI </a:t>
            </a:r>
            <a:r>
              <a:rPr lang="it-IT" sz="2400" dirty="0"/>
              <a:t>2 : </a:t>
            </a:r>
            <a:r>
              <a:rPr lang="en-GB" sz="2400" dirty="0"/>
              <a:t>Promote eco-designed and energy efficient systems &amp; materials</a:t>
            </a:r>
            <a:endParaRPr lang="it-IT" sz="2400" dirty="0">
              <a:latin typeface="+mn-lt"/>
            </a:endParaRPr>
          </a:p>
        </p:txBody>
      </p:sp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8" y="1412776"/>
            <a:ext cx="7038650" cy="460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7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Espace réservé du numéro de diapositive 5"/>
          <p:cNvSpPr txBox="1">
            <a:spLocks/>
          </p:cNvSpPr>
          <p:nvPr/>
        </p:nvSpPr>
        <p:spPr bwMode="auto">
          <a:xfrm>
            <a:off x="4291013" y="6491288"/>
            <a:ext cx="56038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FFB537E3-377B-4F0A-9FB6-58AD728C462F}" type="slidenum">
              <a:rPr lang="fr-FR" sz="110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100">
              <a:solidFill>
                <a:srgbClr val="000000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 bwMode="auto">
          <a:xfrm>
            <a:off x="2759075" y="1268413"/>
            <a:ext cx="0" cy="4464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cteur droit 8"/>
          <p:cNvCxnSpPr/>
          <p:nvPr/>
        </p:nvCxnSpPr>
        <p:spPr bwMode="auto">
          <a:xfrm>
            <a:off x="4254500" y="1268413"/>
            <a:ext cx="0" cy="4464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8" y="116632"/>
            <a:ext cx="9015858" cy="367240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l">
              <a:defRPr/>
            </a:pPr>
            <a:r>
              <a:rPr lang="en-GB" sz="2400" dirty="0" smtClean="0">
                <a:latin typeface="+mn-lt"/>
              </a:rPr>
              <a:t>KPI 3 : Kick-start </a:t>
            </a:r>
            <a:r>
              <a:rPr lang="en-GB" sz="2400" dirty="0">
                <a:latin typeface="+mn-lt"/>
              </a:rPr>
              <a:t>competition Europe-wide on </a:t>
            </a:r>
            <a:r>
              <a:rPr lang="en-GB" sz="2400" dirty="0" smtClean="0">
                <a:latin typeface="+mn-lt"/>
              </a:rPr>
              <a:t>excellence</a:t>
            </a:r>
            <a:br>
              <a:rPr lang="en-GB" sz="2400" dirty="0" smtClean="0">
                <a:latin typeface="+mn-lt"/>
              </a:rPr>
            </a:br>
            <a:r>
              <a:rPr lang="it-IT" sz="2400" dirty="0"/>
              <a:t>KPI 4 : </a:t>
            </a:r>
            <a:r>
              <a:rPr lang="en-GB" sz="2400" dirty="0"/>
              <a:t>Promote and train supply-chain “clusters”</a:t>
            </a:r>
            <a:br>
              <a:rPr lang="en-GB" sz="2400" dirty="0"/>
            </a:br>
            <a:endParaRPr lang="it-IT" sz="2400" dirty="0">
              <a:latin typeface="+mn-lt"/>
            </a:endParaRPr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19" y="1052736"/>
            <a:ext cx="7291561" cy="518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97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8" y="116632"/>
            <a:ext cx="9015858" cy="367240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l">
              <a:defRPr/>
            </a:pPr>
            <a:r>
              <a:rPr lang="en-GB" sz="2400" dirty="0" smtClean="0">
                <a:latin typeface="+mn-lt"/>
              </a:rPr>
              <a:t>KPI 5 </a:t>
            </a:r>
            <a:r>
              <a:rPr lang="en-GB" sz="2400" dirty="0">
                <a:latin typeface="+mn-lt"/>
              </a:rPr>
              <a:t>: Contribution to the EU 2020 targets on energy efficiency and renewable energy sources</a:t>
            </a:r>
            <a:endParaRPr lang="it-IT" sz="2400" dirty="0">
              <a:latin typeface="+mn-lt"/>
            </a:endParaRPr>
          </a:p>
        </p:txBody>
      </p:sp>
      <p:sp>
        <p:nvSpPr>
          <p:cNvPr id="14339" name="Espace réservé du numéro de diapositive 5"/>
          <p:cNvSpPr txBox="1">
            <a:spLocks/>
          </p:cNvSpPr>
          <p:nvPr/>
        </p:nvSpPr>
        <p:spPr bwMode="auto">
          <a:xfrm>
            <a:off x="4291013" y="6491288"/>
            <a:ext cx="56038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FFB537E3-377B-4F0A-9FB6-58AD728C462F}" type="slidenum">
              <a:rPr lang="fr-FR" sz="110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100">
              <a:solidFill>
                <a:srgbClr val="000000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 bwMode="auto">
          <a:xfrm>
            <a:off x="2759075" y="1268413"/>
            <a:ext cx="0" cy="4464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cteur droit 8"/>
          <p:cNvCxnSpPr/>
          <p:nvPr/>
        </p:nvCxnSpPr>
        <p:spPr bwMode="auto">
          <a:xfrm>
            <a:off x="4254500" y="1268413"/>
            <a:ext cx="0" cy="44640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84784"/>
            <a:ext cx="8647550" cy="4608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82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82</Words>
  <Application>Microsoft Office PowerPoint</Application>
  <PresentationFormat>Affichage à l'écran (4:3)</PresentationFormat>
  <Paragraphs>17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Presentazione vuota</vt:lpstr>
      <vt:lpstr>Présentation PowerPoint</vt:lpstr>
      <vt:lpstr>Présentation PowerPoint</vt:lpstr>
      <vt:lpstr>KPI 3 : Kick-start competition Europe-wide on excellence KPI 4 : Promote and train supply-chain “clusters” </vt:lpstr>
      <vt:lpstr>KPI 5 : Contribution to the EU 2020 targets on energy efficiency and renewable energy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IFPEB</dc:creator>
  <cp:lastModifiedBy>Siham</cp:lastModifiedBy>
  <cp:revision>12</cp:revision>
  <cp:lastPrinted>2013-06-04T07:49:36Z</cp:lastPrinted>
  <dcterms:created xsi:type="dcterms:W3CDTF">2011-12-07T10:36:50Z</dcterms:created>
  <dcterms:modified xsi:type="dcterms:W3CDTF">2013-06-04T07:49:38Z</dcterms:modified>
</cp:coreProperties>
</file>